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52" r:id="rId24"/>
    <p:sldId id="453" r:id="rId25"/>
    <p:sldId id="414" r:id="rId26"/>
    <p:sldId id="426" r:id="rId27"/>
    <p:sldId id="424" r:id="rId28"/>
    <p:sldId id="458" r:id="rId29"/>
    <p:sldId id="459" r:id="rId30"/>
    <p:sldId id="460" r:id="rId31"/>
    <p:sldId id="461" r:id="rId32"/>
    <p:sldId id="328" r:id="rId33"/>
    <p:sldId id="45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8092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13145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 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E54B7-F87C-454F-AFF4-2F2E4AAA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57" y="0"/>
            <a:ext cx="6550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0CCF-B10A-E64C-8E7D-BEA7B0FA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66"/>
            <a:ext cx="12192000" cy="44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FE875-3A1A-574F-A7CD-E6DC3E3A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176"/>
            <a:ext cx="12192000" cy="55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34" y="2953412"/>
            <a:ext cx="4635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6EBC2D-7F71-B744-8479-D689DD0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62FD-018B-E94F-8C9C-5F24ED2C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A1E81-53B5-4C41-8BE2-DACABF5B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150"/>
            <a:ext cx="12192000" cy="30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0B732-3E2B-DF40-AEF7-3C895EB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36"/>
            <a:ext cx="12192000" cy="54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12389</TotalTime>
  <Words>588</Words>
  <Application>Microsoft Macintosh PowerPoint</Application>
  <PresentationFormat>Widescreen</PresentationFormat>
  <Paragraphs>114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React</vt:lpstr>
      <vt:lpstr>Code Along Practice – GraphQL Search</vt:lpstr>
      <vt:lpstr>Utility File for Building Query Args 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118</cp:revision>
  <dcterms:created xsi:type="dcterms:W3CDTF">2019-12-05T00:16:50Z</dcterms:created>
  <dcterms:modified xsi:type="dcterms:W3CDTF">2020-05-28T17:07:44Z</dcterms:modified>
</cp:coreProperties>
</file>